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5" r:id="rId9"/>
    <p:sldId id="264" r:id="rId10"/>
    <p:sldId id="266" r:id="rId11"/>
    <p:sldId id="263" r:id="rId12"/>
    <p:sldId id="267" r:id="rId13"/>
    <p:sldId id="268" r:id="rId14"/>
    <p:sldId id="275" r:id="rId15"/>
    <p:sldId id="269" r:id="rId16"/>
    <p:sldId id="274" r:id="rId17"/>
    <p:sldId id="270" r:id="rId18"/>
    <p:sldId id="271" r:id="rId19"/>
    <p:sldId id="272" r:id="rId20"/>
    <p:sldId id="301" r:id="rId21"/>
    <p:sldId id="286" r:id="rId22"/>
    <p:sldId id="277" r:id="rId23"/>
    <p:sldId id="273" r:id="rId24"/>
    <p:sldId id="287" r:id="rId25"/>
    <p:sldId id="285" r:id="rId26"/>
    <p:sldId id="278" r:id="rId27"/>
    <p:sldId id="279" r:id="rId28"/>
    <p:sldId id="280" r:id="rId29"/>
    <p:sldId id="276" r:id="rId30"/>
    <p:sldId id="281" r:id="rId31"/>
    <p:sldId id="283" r:id="rId32"/>
    <p:sldId id="289" r:id="rId33"/>
    <p:sldId id="290" r:id="rId34"/>
    <p:sldId id="282" r:id="rId35"/>
    <p:sldId id="284" r:id="rId36"/>
    <p:sldId id="302" r:id="rId37"/>
    <p:sldId id="299" r:id="rId38"/>
    <p:sldId id="292" r:id="rId39"/>
    <p:sldId id="293" r:id="rId40"/>
    <p:sldId id="298" r:id="rId41"/>
    <p:sldId id="296" r:id="rId42"/>
    <p:sldId id="297" r:id="rId43"/>
    <p:sldId id="300" r:id="rId44"/>
    <p:sldId id="294" r:id="rId45"/>
    <p:sldId id="291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272030"/>
      </p:ext>
    </p:extLst>
  </p:cSld>
  <p:clrMapOvr>
    <a:masterClrMapping/>
  </p:clrMapOvr>
  <p:transition spd="slow" advTm="35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46396"/>
      </p:ext>
    </p:extLst>
  </p:cSld>
  <p:clrMapOvr>
    <a:masterClrMapping/>
  </p:clrMapOvr>
  <p:transition spd="slow" advTm="35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5066796"/>
      </p:ext>
    </p:extLst>
  </p:cSld>
  <p:clrMapOvr>
    <a:masterClrMapping/>
  </p:clrMapOvr>
  <p:transition spd="slow" advTm="3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039538"/>
      </p:ext>
    </p:extLst>
  </p:cSld>
  <p:clrMapOvr>
    <a:masterClrMapping/>
  </p:clrMapOvr>
  <p:transition spd="slow" advTm="35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4577709"/>
      </p:ext>
    </p:extLst>
  </p:cSld>
  <p:clrMapOvr>
    <a:masterClrMapping/>
  </p:clrMapOvr>
  <p:transition spd="slow" advTm="35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2165964"/>
      </p:ext>
    </p:extLst>
  </p:cSld>
  <p:clrMapOvr>
    <a:masterClrMapping/>
  </p:clrMapOvr>
  <p:transition spd="slow" advTm="35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528933"/>
      </p:ext>
    </p:extLst>
  </p:cSld>
  <p:clrMapOvr>
    <a:masterClrMapping/>
  </p:clrMapOvr>
  <p:transition spd="slow" advTm="35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082816"/>
      </p:ext>
    </p:extLst>
  </p:cSld>
  <p:clrMapOvr>
    <a:masterClrMapping/>
  </p:clrMapOvr>
  <p:transition spd="slow" advTm="35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8125910"/>
      </p:ext>
    </p:extLst>
  </p:cSld>
  <p:clrMapOvr>
    <a:masterClrMapping/>
  </p:clrMapOvr>
  <p:transition spd="slow" advTm="35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3791586"/>
      </p:ext>
    </p:extLst>
  </p:cSld>
  <p:clrMapOvr>
    <a:masterClrMapping/>
  </p:clrMapOvr>
  <p:transition spd="slow" advTm="35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9078046"/>
      </p:ext>
    </p:extLst>
  </p:cSld>
  <p:clrMapOvr>
    <a:masterClrMapping/>
  </p:clrMapOvr>
  <p:transition spd="slow" advTm="35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1616-64A5-4889-AFA9-89BF6EFD7808}" type="datetimeFigureOut">
              <a:rPr lang="hu-HU" smtClean="0"/>
              <a:t>2023. 08. 16.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628F2-0B55-4511-88D4-F8DFAB60D7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951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5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24000" y="0"/>
            <a:ext cx="8673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i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Nyári tábor</a:t>
            </a:r>
          </a:p>
          <a:p>
            <a:pPr algn="ctr"/>
            <a:r>
              <a:rPr lang="hu-HU" sz="4500" i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2023.07.10. – 2023.07.14.</a:t>
            </a:r>
            <a:endParaRPr lang="hu-HU" sz="4500" i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Korda György - Repté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Korda György - Repté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Korda György - Repté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Korda György - Repté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137" y="129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656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32" y="0"/>
            <a:ext cx="5937068" cy="7916091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28" y="-570390"/>
            <a:ext cx="6364860" cy="8486481"/>
          </a:xfrm>
        </p:spPr>
      </p:pic>
    </p:spTree>
    <p:extLst>
      <p:ext uri="{BB962C8B-B14F-4D97-AF65-F5344CB8AC3E}">
        <p14:creationId xmlns:p14="http://schemas.microsoft.com/office/powerpoint/2010/main" val="358086494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4204"/>
            <a:ext cx="6303900" cy="840520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00" y="-718458"/>
            <a:ext cx="6186351" cy="82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367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19" y="-863897"/>
            <a:ext cx="6181981" cy="824264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10019" cy="80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6778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847" y="-1472043"/>
            <a:ext cx="12644847" cy="9483636"/>
          </a:xfrm>
        </p:spPr>
      </p:pic>
    </p:spTree>
    <p:extLst>
      <p:ext uri="{BB962C8B-B14F-4D97-AF65-F5344CB8AC3E}">
        <p14:creationId xmlns:p14="http://schemas.microsoft.com/office/powerpoint/2010/main" val="291941134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-642358"/>
            <a:ext cx="12287534" cy="9215651"/>
          </a:xfrm>
        </p:spPr>
      </p:pic>
    </p:spTree>
    <p:extLst>
      <p:ext uri="{BB962C8B-B14F-4D97-AF65-F5344CB8AC3E}">
        <p14:creationId xmlns:p14="http://schemas.microsoft.com/office/powerpoint/2010/main" val="140649280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-524263"/>
            <a:ext cx="6210300" cy="828040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217" y="-139337"/>
            <a:ext cx="7065918" cy="94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2638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6" y="-757647"/>
            <a:ext cx="6679474" cy="8905965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83" y="-127139"/>
            <a:ext cx="5733709" cy="7644947"/>
          </a:xfrm>
        </p:spPr>
      </p:pic>
    </p:spTree>
    <p:extLst>
      <p:ext uri="{BB962C8B-B14F-4D97-AF65-F5344CB8AC3E}">
        <p14:creationId xmlns:p14="http://schemas.microsoft.com/office/powerpoint/2010/main" val="738586283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611" y="-1923505"/>
            <a:ext cx="12457611" cy="934320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759528" y="281630"/>
            <a:ext cx="6008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Második nap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143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647" y="0"/>
            <a:ext cx="5143499" cy="685800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5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3085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36" r="-1" b="36628"/>
          <a:stretch/>
        </p:blipFill>
        <p:spPr>
          <a:xfrm>
            <a:off x="0" y="0"/>
            <a:ext cx="12192000" cy="7629924"/>
          </a:xfrm>
        </p:spPr>
      </p:pic>
    </p:spTree>
    <p:extLst>
      <p:ext uri="{BB962C8B-B14F-4D97-AF65-F5344CB8AC3E}">
        <p14:creationId xmlns:p14="http://schemas.microsoft.com/office/powerpoint/2010/main" val="1560739878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7358" y="857250"/>
            <a:ext cx="6858000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7094" y="857250"/>
            <a:ext cx="6858000" cy="51435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1580" y="949490"/>
            <a:ext cx="6858001" cy="495902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342" y="857248"/>
            <a:ext cx="6858000" cy="51435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149930" y="5969726"/>
            <a:ext cx="72368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Előkészületek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16782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0"/>
          <a:stretch/>
        </p:blipFill>
        <p:spPr>
          <a:xfrm>
            <a:off x="-638175" y="-3320257"/>
            <a:ext cx="13468350" cy="11340308"/>
          </a:xfrm>
        </p:spPr>
      </p:pic>
      <p:sp>
        <p:nvSpPr>
          <p:cNvPr id="5" name="Szövegdoboz 4"/>
          <p:cNvSpPr txBox="1"/>
          <p:nvPr/>
        </p:nvSpPr>
        <p:spPr>
          <a:xfrm>
            <a:off x="2724719" y="5654070"/>
            <a:ext cx="5595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Harmadik nap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6330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6" y="0"/>
            <a:ext cx="6268874" cy="83584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003" y="0"/>
            <a:ext cx="6821129" cy="90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9358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86729"/>
            <a:ext cx="6534844" cy="87131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43937"/>
            <a:ext cx="6320654" cy="8427539"/>
          </a:xfrm>
          <a:prstGeom prst="rect">
            <a:avLst/>
          </a:prstGeom>
        </p:spPr>
      </p:pic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0793664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9" y="0"/>
            <a:ext cx="3529013" cy="6858000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92" y="-775043"/>
            <a:ext cx="5724781" cy="7633043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250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721297"/>
            <a:ext cx="12719713" cy="169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437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3858" cy="94451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30744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297"/>
            <a:ext cx="6277112" cy="8369484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7" y="-890297"/>
            <a:ext cx="6155333" cy="82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405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321" y="-1811485"/>
            <a:ext cx="6496334" cy="86694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13" y="-2819980"/>
            <a:ext cx="7258485" cy="96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970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07" y="-344369"/>
            <a:ext cx="6020093" cy="8026792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211"/>
            <a:ext cx="6171907" cy="82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10773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5094"/>
            <a:ext cx="5783240" cy="771098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2" y="-614151"/>
            <a:ext cx="6379844" cy="85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6460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6809" y="0"/>
            <a:ext cx="12238809" cy="8515350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61992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0655"/>
            <a:ext cx="12587785" cy="944083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875964" y="-53038"/>
            <a:ext cx="51315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Negyedik nap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5067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44" y="-549275"/>
            <a:ext cx="6444656" cy="85928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842"/>
            <a:ext cx="5781126" cy="77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3765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24" y="0"/>
            <a:ext cx="51435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13" y="0"/>
            <a:ext cx="386097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87" y="0"/>
            <a:ext cx="416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74702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68" y="-681038"/>
            <a:ext cx="6237809" cy="83170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95" y="-1166907"/>
            <a:ext cx="7133105" cy="95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32312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5" y="-1120642"/>
            <a:ext cx="6278755" cy="83716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97" y="-1120642"/>
            <a:ext cx="6007042" cy="800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2427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882900"/>
            <a:ext cx="51435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900"/>
            <a:ext cx="51435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882900"/>
            <a:ext cx="51435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0"/>
          <a:stretch/>
        </p:blipFill>
        <p:spPr>
          <a:xfrm>
            <a:off x="0" y="-213885"/>
            <a:ext cx="5981700" cy="4239872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33528"/>
          <a:stretch/>
        </p:blipFill>
        <p:spPr>
          <a:xfrm>
            <a:off x="5981700" y="-416984"/>
            <a:ext cx="6210300" cy="4442971"/>
          </a:xfrm>
        </p:spPr>
      </p:pic>
    </p:spTree>
    <p:extLst>
      <p:ext uri="{BB962C8B-B14F-4D97-AF65-F5344CB8AC3E}">
        <p14:creationId xmlns:p14="http://schemas.microsoft.com/office/powerpoint/2010/main" val="428247220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6"/>
          <a:stretch/>
        </p:blipFill>
        <p:spPr>
          <a:xfrm>
            <a:off x="0" y="-792425"/>
            <a:ext cx="12649200" cy="11241684"/>
          </a:xfrm>
        </p:spPr>
      </p:pic>
      <p:sp>
        <p:nvSpPr>
          <p:cNvPr id="5" name="Szövegdoboz 4"/>
          <p:cNvSpPr txBox="1"/>
          <p:nvPr/>
        </p:nvSpPr>
        <p:spPr>
          <a:xfrm>
            <a:off x="2724150" y="368300"/>
            <a:ext cx="7200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Ötödik nap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5156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1855050"/>
            <a:ext cx="7048500" cy="93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63092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50" y="-1174375"/>
            <a:ext cx="6621150" cy="8828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1262400"/>
            <a:ext cx="6218550" cy="82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1595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12" y="-845700"/>
            <a:ext cx="6239289" cy="83190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78950"/>
            <a:ext cx="5952713" cy="79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957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731522"/>
            <a:ext cx="12191999" cy="8840289"/>
          </a:xfrm>
        </p:spPr>
      </p:pic>
    </p:spTree>
    <p:extLst>
      <p:ext uri="{BB962C8B-B14F-4D97-AF65-F5344CB8AC3E}">
        <p14:creationId xmlns:p14="http://schemas.microsoft.com/office/powerpoint/2010/main" val="3481518679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6350"/>
            <a:ext cx="13318500" cy="177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6958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00400"/>
            <a:ext cx="6354563" cy="84727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-681037"/>
            <a:ext cx="621030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180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801"/>
            <a:ext cx="6221944" cy="82959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72802"/>
            <a:ext cx="6221944" cy="82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2688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44" y="0"/>
            <a:ext cx="6057900" cy="8077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5790" cy="84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35985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50" y="0"/>
            <a:ext cx="51435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1852"/>
          <a:stretch/>
        </p:blipFill>
        <p:spPr>
          <a:xfrm>
            <a:off x="3886200" y="0"/>
            <a:ext cx="41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6607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50" y="-1200751"/>
            <a:ext cx="13011150" cy="975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047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64621"/>
            <a:ext cx="12192000" cy="8788038"/>
          </a:xfrm>
        </p:spPr>
      </p:pic>
    </p:spTree>
    <p:extLst>
      <p:ext uri="{BB962C8B-B14F-4D97-AF65-F5344CB8AC3E}">
        <p14:creationId xmlns:p14="http://schemas.microsoft.com/office/powerpoint/2010/main" val="1595287392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46165"/>
            <a:ext cx="12192000" cy="9005207"/>
          </a:xfrm>
        </p:spPr>
      </p:pic>
      <p:sp>
        <p:nvSpPr>
          <p:cNvPr id="5" name="Szövegdoboz 4"/>
          <p:cNvSpPr txBox="1"/>
          <p:nvPr/>
        </p:nvSpPr>
        <p:spPr>
          <a:xfrm>
            <a:off x="4519749" y="905858"/>
            <a:ext cx="60219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5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Első nap</a:t>
            </a:r>
            <a:endParaRPr lang="hu-HU" sz="4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4054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9048"/>
            <a:ext cx="6061167" cy="775062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7" y="-589280"/>
            <a:ext cx="6130834" cy="78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3837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16939" cy="815592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68" y="0"/>
            <a:ext cx="6204168" cy="82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741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128"/>
            <a:ext cx="3263503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-483326"/>
            <a:ext cx="5584916" cy="74465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80" y="2377440"/>
            <a:ext cx="3360420" cy="448056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994"/>
            <a:ext cx="3272246" cy="43629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80" y="-933993"/>
            <a:ext cx="3438797" cy="45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2144"/>
      </p:ext>
    </p:extLst>
  </p:cSld>
  <p:clrMapOvr>
    <a:masterClrMapping/>
  </p:clrMapOvr>
  <p:transition spd="slow" advTm="35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18</Words>
  <Application>Microsoft Office PowerPoint</Application>
  <PresentationFormat>Szélesvásznú</PresentationFormat>
  <Paragraphs>8</Paragraphs>
  <Slides>45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0" baseType="lpstr">
      <vt:lpstr>Arial</vt:lpstr>
      <vt:lpstr>Bookman Old Style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Anita</dc:creator>
  <cp:lastModifiedBy>Zsóka</cp:lastModifiedBy>
  <cp:revision>15</cp:revision>
  <dcterms:created xsi:type="dcterms:W3CDTF">2023-08-15T17:19:44Z</dcterms:created>
  <dcterms:modified xsi:type="dcterms:W3CDTF">2023-08-16T08:31:21Z</dcterms:modified>
</cp:coreProperties>
</file>