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8" r:id="rId6"/>
    <p:sldId id="259" r:id="rId7"/>
    <p:sldId id="270" r:id="rId8"/>
    <p:sldId id="271" r:id="rId9"/>
    <p:sldId id="272" r:id="rId10"/>
    <p:sldId id="269" r:id="rId11"/>
    <p:sldId id="273" r:id="rId12"/>
    <p:sldId id="274" r:id="rId13"/>
    <p:sldId id="276" r:id="rId14"/>
    <p:sldId id="278" r:id="rId15"/>
    <p:sldId id="263" r:id="rId16"/>
    <p:sldId id="275" r:id="rId17"/>
    <p:sldId id="277" r:id="rId18"/>
    <p:sldId id="279" r:id="rId19"/>
    <p:sldId id="260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64" r:id="rId29"/>
    <p:sldId id="288" r:id="rId30"/>
    <p:sldId id="289" r:id="rId31"/>
    <p:sldId id="290" r:id="rId32"/>
    <p:sldId id="261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262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715"/>
  </p:normalViewPr>
  <p:slideViewPr>
    <p:cSldViewPr snapToGrid="0">
      <p:cViewPr varScale="1">
        <p:scale>
          <a:sx n="121" d="100"/>
          <a:sy n="121" d="100"/>
        </p:scale>
        <p:origin x="18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AB0D0BB-8E19-61B1-2DA2-77ED54543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8A5395D5-2F4C-A98E-97A2-9A49CD0BA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BBDAFD93-658F-E004-8D62-BED4CA84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EECED077-A9B0-41C3-AC3D-7DB8B468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348FD03-8912-7684-9C72-831A3821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817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4D7A55D0-0FB7-4351-AB3F-6BFCC4E0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732E8CA0-F540-D867-00A2-CC170ACE1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E502EE5C-2353-4302-670A-9F111675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8B0A9364-31B1-4FA7-A5DE-B4BAFDDF1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42D935F-E8B1-99EC-52CA-6E71FA96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3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8988931E-DE58-A0FD-DE50-B35BE207F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167DC9FC-BD09-65AA-3762-9709E966B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BE5A6F5E-2185-2869-4C99-199936BEC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532B0D4-AF03-212D-01A0-5B1DA003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C4484BD-B75A-1691-EB57-EAA6961D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365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0864594-507E-040D-8F73-5282C302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55B57C11-9004-9EDE-A6FD-AFB2EC86C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2C4BA907-9CB9-EB12-21A2-DFD4781E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40E009E-B5DA-DE7B-92CD-B7D1F8FD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6F54645-6162-127B-4FFC-00195071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695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1BB9826-0A4A-0EA6-CD1E-45BC4374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B5802498-1724-8666-D8E1-C382E2E2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7D732DD-7867-2EEA-3345-3D4144B73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5EF5C1CC-C11A-B842-0647-77E3B3AD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CEB8875-15EC-1B6A-1D91-165E11E7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564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3E10AEE-4DB2-7D82-B845-A0C35E757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4B266C4-31F3-2640-71D0-E4818CB5C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90F66D35-F355-04C5-9841-7323E95F8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3E94180A-5586-A22F-C197-00CF35E6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CB578F88-48A1-00ED-23BB-0131229E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AE5DFB63-6FFE-7ED6-F90A-D595E125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587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F11362B-1A27-F448-11DA-5A9646DE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CD51DEA1-20F3-3A57-085A-9C3BE36D8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1456AFF9-82F0-351C-F0F6-C39D6BB93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37465E46-D22B-CA5B-9E77-8BAC21FAC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EBDBC277-F322-9F60-BE43-290D87CBA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D3942F68-0138-51D9-5694-92DBCE4E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EB38A640-1FEE-8C47-0D96-000BBA843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22CC88AE-DBA8-3816-E54B-04959DB5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6532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3174CCD-9B6D-95FC-1EB7-273B6FAD6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F7BBAC11-A18F-0337-5455-8C7E5715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6D346098-E5CE-AC88-F77C-F0C2A36C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9599CAC2-76E7-63F5-6C05-A70C4158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267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1D56CC1B-07AA-011F-CA76-444CBD1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B3FF737A-B950-7FD6-C76A-7CFC57EF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0FFA9B52-07E3-FB02-D24C-39927C63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116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1B3CAF6-B260-B582-D58E-3B196897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2BF0D035-331A-D0B8-7CB8-E2A30577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C9CC6130-AF2B-870A-19E7-18451595C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ADD47432-440C-3940-B2B9-B7328717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9ED6C8F0-51D6-2B8C-54DC-ED8AE43E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AB465A75-D776-EA28-550E-956A7ADB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6014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53EDEED-6E14-F852-559A-FC78B9BC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24E916FD-16A4-AD37-57F4-00CD7D915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82057FB2-3617-49D7-151B-04427DF7C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CF92ABB7-8724-C372-D282-BA43C003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7BE577F7-8C29-6F50-4015-1C298CE06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7E3A90E6-0470-C3B3-ECA3-34F7E2D5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9025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421F9F68-6656-4302-E854-FF187592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579991D6-C0AC-DD06-8FFF-D0116B6FE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57AD121-DFE3-E529-3F5E-D661CDD0B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7A343-D03C-4B2A-AB40-3D43A2F65E07}" type="datetimeFigureOut">
              <a:rPr lang="hu-HU" smtClean="0"/>
              <a:t>2023. 08. 30.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B68ABE3B-4DA9-71E6-696A-072101FFE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703A860F-5431-CDF5-3246-D8FA9FA9A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20998-B6D1-4FC6-8206-281436A5B3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04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g"/><Relationship Id="rId12" Type="http://schemas.openxmlformats.org/officeDocument/2006/relationships/image" Target="../media/image30.jpg"/><Relationship Id="rId13" Type="http://schemas.openxmlformats.org/officeDocument/2006/relationships/image" Target="../media/image31.jpg"/><Relationship Id="rId14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18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17.jpg"/><Relationship Id="rId7" Type="http://schemas.openxmlformats.org/officeDocument/2006/relationships/image" Target="../media/image29.jpg"/><Relationship Id="rId8" Type="http://schemas.openxmlformats.org/officeDocument/2006/relationships/image" Target="../media/image25.jpg"/><Relationship Id="rId9" Type="http://schemas.openxmlformats.org/officeDocument/2006/relationships/image" Target="../media/image24.jpg"/><Relationship Id="rId10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9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8.jp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ruházat, személy, fiú, csoport látható&#10;&#10;Automatikusan generált leírás">
            <a:extLst>
              <a:ext uri="{FF2B5EF4-FFF2-40B4-BE49-F238E27FC236}">
                <a16:creationId xmlns:a16="http://schemas.microsoft.com/office/drawing/2014/main" xmlns="" id="{471EDCFB-8565-7EF9-CBD5-6F92F71F0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29487" r="3423" b="3108"/>
          <a:stretch/>
        </p:blipFill>
        <p:spPr>
          <a:xfrm>
            <a:off x="-1" y="0"/>
            <a:ext cx="12192001" cy="6845754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xmlns="" id="{A606D968-CA54-0C1C-D0DF-7E58DCEBFAA6}"/>
              </a:ext>
            </a:extLst>
          </p:cNvPr>
          <p:cNvSpPr txBox="1"/>
          <p:nvPr/>
        </p:nvSpPr>
        <p:spPr>
          <a:xfrm>
            <a:off x="998483" y="177212"/>
            <a:ext cx="95118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Felsős </a:t>
            </a:r>
            <a:r>
              <a:rPr lang="hu-HU" sz="4400" b="1" dirty="0" err="1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napközis</a:t>
            </a:r>
            <a:r>
              <a:rPr lang="hu-HU" sz="4400" b="1" dirty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 tábor </a:t>
            </a:r>
          </a:p>
          <a:p>
            <a:pPr algn="ctr"/>
            <a:r>
              <a:rPr lang="hu-HU" sz="4400" b="1" dirty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2023. június 26-30</a:t>
            </a:r>
            <a:r>
              <a:rPr lang="hu-HU" sz="4400" b="1" dirty="0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.</a:t>
            </a:r>
          </a:p>
          <a:p>
            <a:pPr algn="ctr"/>
            <a:r>
              <a:rPr lang="hu-HU" sz="4400" b="1" dirty="0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Anna nénivel és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B</a:t>
            </a:r>
            <a:r>
              <a:rPr lang="hu-HU" sz="4400" b="1" dirty="0" err="1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etti</a:t>
            </a:r>
            <a:r>
              <a:rPr lang="hu-HU" sz="4400" b="1" dirty="0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 nénivel</a:t>
            </a:r>
            <a:endParaRPr lang="hu-HU" sz="4400" b="1" dirty="0">
              <a:solidFill>
                <a:schemeClr val="accent6">
                  <a:lumMod val="75000"/>
                </a:schemeClr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3" name="Coldplay - Paradi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702155" t="369828" r="702155" b="-369828"/>
          <a:stretch/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96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  <p:sndAc>
          <p:endSnd/>
        </p:sndAc>
      </p:transition>
    </mc:Choice>
    <mc:Fallback>
      <p:transition spd="slow" advClick="0" advTm="3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48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0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83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21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téri, ruházat, személy, épület látható&#10;&#10;Automatikusan generált leírás">
            <a:extLst>
              <a:ext uri="{FF2B5EF4-FFF2-40B4-BE49-F238E27FC236}">
                <a16:creationId xmlns:a16="http://schemas.microsoft.com/office/drawing/2014/main" xmlns="" id="{45CA9C3C-6FC4-2BFC-D299-E6B332CE64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24707" b="4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Kép 16" descr="A képen kültéri, ruházat, fa, lábbelik látható&#10;&#10;Automatikusan generált leírás">
            <a:extLst>
              <a:ext uri="{FF2B5EF4-FFF2-40B4-BE49-F238E27FC236}">
                <a16:creationId xmlns:a16="http://schemas.microsoft.com/office/drawing/2014/main" xmlns="" id="{0C7E96AF-AD09-8ADD-9334-8DAF66BEE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9" r="5491" b="3552"/>
          <a:stretch/>
        </p:blipFill>
        <p:spPr>
          <a:xfrm>
            <a:off x="35859" y="31376"/>
            <a:ext cx="12120282" cy="6795247"/>
          </a:xfrm>
          <a:prstGeom prst="rect">
            <a:avLst/>
          </a:prstGeom>
        </p:spPr>
      </p:pic>
      <p:pic>
        <p:nvPicPr>
          <p:cNvPr id="21" name="Kép 20" descr="A képen kültéri, ruházat, fa, személy látható&#10;&#10;Automatikusan generált leírás">
            <a:extLst>
              <a:ext uri="{FF2B5EF4-FFF2-40B4-BE49-F238E27FC236}">
                <a16:creationId xmlns:a16="http://schemas.microsoft.com/office/drawing/2014/main" xmlns="" id="{3C13D492-87DA-9842-B600-74119EE919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18915" b="9176"/>
          <a:stretch/>
        </p:blipFill>
        <p:spPr>
          <a:xfrm>
            <a:off x="0" y="31376"/>
            <a:ext cx="12192000" cy="6795247"/>
          </a:xfrm>
          <a:prstGeom prst="rect">
            <a:avLst/>
          </a:prstGeom>
        </p:spPr>
      </p:pic>
      <p:pic>
        <p:nvPicPr>
          <p:cNvPr id="23" name="Kép 22" descr="A képen ruházat, személy, kültéri, nő látható&#10;&#10;Automatikusan generált leírás">
            <a:extLst>
              <a:ext uri="{FF2B5EF4-FFF2-40B4-BE49-F238E27FC236}">
                <a16:creationId xmlns:a16="http://schemas.microsoft.com/office/drawing/2014/main" xmlns="" id="{148C2487-9A3B-58C1-E64C-788C81A8D8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14771" r="5196" b="16160"/>
          <a:stretch/>
        </p:blipFill>
        <p:spPr>
          <a:xfrm>
            <a:off x="0" y="31376"/>
            <a:ext cx="12192000" cy="6795247"/>
          </a:xfrm>
          <a:prstGeom prst="rect">
            <a:avLst/>
          </a:prstGeom>
        </p:spPr>
      </p:pic>
      <p:pic>
        <p:nvPicPr>
          <p:cNvPr id="25" name="Kép 24" descr="A képen kültéri, fa, fű, személy látható&#10;&#10;Automatikusan generált leírás">
            <a:extLst>
              <a:ext uri="{FF2B5EF4-FFF2-40B4-BE49-F238E27FC236}">
                <a16:creationId xmlns:a16="http://schemas.microsoft.com/office/drawing/2014/main" xmlns="" id="{A1D1DC91-3166-1046-8215-E36E4F1801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17255" r="2353" b="18039"/>
          <a:stretch/>
        </p:blipFill>
        <p:spPr>
          <a:xfrm>
            <a:off x="0" y="-1"/>
            <a:ext cx="12156141" cy="6858001"/>
          </a:xfrm>
          <a:prstGeom prst="rect">
            <a:avLst/>
          </a:prstGeom>
        </p:spPr>
      </p:pic>
      <p:pic>
        <p:nvPicPr>
          <p:cNvPr id="27" name="Kép 26" descr="A képen ruházat, kültéri, lábbelik, személy látható&#10;&#10;Automatikusan generált leírás">
            <a:extLst>
              <a:ext uri="{FF2B5EF4-FFF2-40B4-BE49-F238E27FC236}">
                <a16:creationId xmlns:a16="http://schemas.microsoft.com/office/drawing/2014/main" xmlns="" id="{8EE4654F-720D-320F-9BC2-4226073735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12810" b="16732"/>
          <a:stretch/>
        </p:blipFill>
        <p:spPr>
          <a:xfrm>
            <a:off x="35859" y="-2"/>
            <a:ext cx="12156141" cy="6858002"/>
          </a:xfrm>
          <a:prstGeom prst="rect">
            <a:avLst/>
          </a:prstGeom>
        </p:spPr>
      </p:pic>
      <p:pic>
        <p:nvPicPr>
          <p:cNvPr id="29" name="Kép 28" descr="A képen ruházat, fedett pályás, személy, szöveg látható&#10;&#10;Automatikusan generált leírás">
            <a:extLst>
              <a:ext uri="{FF2B5EF4-FFF2-40B4-BE49-F238E27FC236}">
                <a16:creationId xmlns:a16="http://schemas.microsoft.com/office/drawing/2014/main" xmlns="" id="{2B8AA81E-6815-7CB4-83AD-207B09EEF9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10851" r="2843" b="21028"/>
          <a:stretch/>
        </p:blipFill>
        <p:spPr>
          <a:xfrm>
            <a:off x="35859" y="-3"/>
            <a:ext cx="12120282" cy="6858003"/>
          </a:xfrm>
          <a:prstGeom prst="rect">
            <a:avLst/>
          </a:prstGeom>
        </p:spPr>
      </p:pic>
      <p:pic>
        <p:nvPicPr>
          <p:cNvPr id="31" name="Kép 30" descr="A képen bútorok, fedett pályás, asztal, ruházat látható&#10;&#10;Automatikusan generált leírás">
            <a:extLst>
              <a:ext uri="{FF2B5EF4-FFF2-40B4-BE49-F238E27FC236}">
                <a16:creationId xmlns:a16="http://schemas.microsoft.com/office/drawing/2014/main" xmlns="" id="{0768D440-7A40-1C8B-FD6B-0EB0C3A9AA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8614" r="6961" b="14461"/>
          <a:stretch/>
        </p:blipFill>
        <p:spPr>
          <a:xfrm>
            <a:off x="0" y="-81138"/>
            <a:ext cx="12196888" cy="6907762"/>
          </a:xfrm>
          <a:prstGeom prst="rect">
            <a:avLst/>
          </a:prstGeom>
        </p:spPr>
      </p:pic>
      <p:pic>
        <p:nvPicPr>
          <p:cNvPr id="35" name="Kép 34" descr="A képen személy, ruházat, lábbelik, ember látható&#10;&#10;Automatikusan generált leírás">
            <a:extLst>
              <a:ext uri="{FF2B5EF4-FFF2-40B4-BE49-F238E27FC236}">
                <a16:creationId xmlns:a16="http://schemas.microsoft.com/office/drawing/2014/main" xmlns="" id="{8C2C3B46-F454-D381-09D8-41FF65DE4C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9839" r="-238" b="19357"/>
          <a:stretch/>
        </p:blipFill>
        <p:spPr>
          <a:xfrm>
            <a:off x="35859" y="-81138"/>
            <a:ext cx="12192000" cy="6907761"/>
          </a:xfrm>
          <a:prstGeom prst="rect">
            <a:avLst/>
          </a:prstGeom>
        </p:spPr>
      </p:pic>
      <p:pic>
        <p:nvPicPr>
          <p:cNvPr id="41" name="Kép 40" descr="A képen fedett pályás, ruházat, bútorok, asztal látható&#10;&#10;Automatikusan generált leírás">
            <a:extLst>
              <a:ext uri="{FF2B5EF4-FFF2-40B4-BE49-F238E27FC236}">
                <a16:creationId xmlns:a16="http://schemas.microsoft.com/office/drawing/2014/main" xmlns="" id="{DE86CF1F-5880-707A-E405-77F02FAC16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t="15889" r="-1078" b="9078"/>
          <a:stretch/>
        </p:blipFill>
        <p:spPr>
          <a:xfrm>
            <a:off x="4887" y="-70162"/>
            <a:ext cx="12348477" cy="6949045"/>
          </a:xfrm>
          <a:prstGeom prst="rect">
            <a:avLst/>
          </a:prstGeom>
        </p:spPr>
      </p:pic>
      <p:pic>
        <p:nvPicPr>
          <p:cNvPr id="43" name="Kép 42" descr="A képen Emberi arc, ruházat, személy, totyogó látható&#10;&#10;Automatikusan generált leírás">
            <a:extLst>
              <a:ext uri="{FF2B5EF4-FFF2-40B4-BE49-F238E27FC236}">
                <a16:creationId xmlns:a16="http://schemas.microsoft.com/office/drawing/2014/main" xmlns="" id="{027D2E39-F39A-0EAB-C797-D395FC20E0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13966"/>
          <a:stretch/>
        </p:blipFill>
        <p:spPr>
          <a:xfrm>
            <a:off x="30972" y="-70163"/>
            <a:ext cx="12192000" cy="6928163"/>
          </a:xfrm>
          <a:prstGeom prst="rect">
            <a:avLst/>
          </a:prstGeom>
        </p:spPr>
      </p:pic>
      <p:pic>
        <p:nvPicPr>
          <p:cNvPr id="45" name="Kép 44" descr="A képen ruházat, személy, bútorok, fedett pályás látható&#10;&#10;Automatikusan generált leírás">
            <a:extLst>
              <a:ext uri="{FF2B5EF4-FFF2-40B4-BE49-F238E27FC236}">
                <a16:creationId xmlns:a16="http://schemas.microsoft.com/office/drawing/2014/main" xmlns="" id="{6F55A25B-9615-9B86-89E0-325089E8116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0" b="17386"/>
          <a:stretch/>
        </p:blipFill>
        <p:spPr>
          <a:xfrm>
            <a:off x="-1" y="-102022"/>
            <a:ext cx="12253963" cy="6928163"/>
          </a:xfrm>
          <a:prstGeom prst="rect">
            <a:avLst/>
          </a:prstGeom>
        </p:spPr>
      </p:pic>
      <p:pic>
        <p:nvPicPr>
          <p:cNvPr id="47" name="Kép 46" descr="A képen személy, ruházat, Tanulás, Emberi arc látható&#10;&#10;Automatikusan generált leírás">
            <a:extLst>
              <a:ext uri="{FF2B5EF4-FFF2-40B4-BE49-F238E27FC236}">
                <a16:creationId xmlns:a16="http://schemas.microsoft.com/office/drawing/2014/main" xmlns="" id="{0C056FB4-B45F-449C-E795-85B8140358A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" b="21916"/>
          <a:stretch/>
        </p:blipFill>
        <p:spPr>
          <a:xfrm>
            <a:off x="35859" y="-70164"/>
            <a:ext cx="12222973" cy="69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19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19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5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6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FF76469-D25F-5A84-F844-3603A191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37B55075-6730-8E38-4514-C62A56B45C80}"/>
              </a:ext>
            </a:extLst>
          </p:cNvPr>
          <p:cNvSpPr txBox="1"/>
          <p:nvPr/>
        </p:nvSpPr>
        <p:spPr>
          <a:xfrm>
            <a:off x="1035973" y="110561"/>
            <a:ext cx="98990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3.nap</a:t>
            </a:r>
          </a:p>
          <a:p>
            <a:pPr algn="ctr"/>
            <a:r>
              <a:rPr lang="hu-HU" sz="5400" b="1" dirty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Szent István Bazilika és a 3D Galéria</a:t>
            </a:r>
          </a:p>
        </p:txBody>
      </p:sp>
    </p:spTree>
    <p:extLst>
      <p:ext uri="{BB962C8B-B14F-4D97-AF65-F5344CB8AC3E}">
        <p14:creationId xmlns:p14="http://schemas.microsoft.com/office/powerpoint/2010/main" val="3823426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D753EEB-E669-16AD-9BF2-3993C7AF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063EE22-267B-1454-AF19-FBD36D2ED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4216968-DE18-C877-1852-762FD2304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00770AD2-08AC-D075-4049-D042A632B65E}"/>
              </a:ext>
            </a:extLst>
          </p:cNvPr>
          <p:cNvSpPr txBox="1"/>
          <p:nvPr/>
        </p:nvSpPr>
        <p:spPr>
          <a:xfrm>
            <a:off x="2684448" y="150743"/>
            <a:ext cx="6058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hu-HU" sz="5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nap</a:t>
            </a:r>
          </a:p>
          <a:p>
            <a:pPr algn="ctr"/>
            <a:r>
              <a:rPr lang="hu-HU" sz="5400" b="1" dirty="0" err="1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Kézműveskedés</a:t>
            </a:r>
            <a:r>
              <a:rPr lang="hu-HU" sz="5400" b="1" dirty="0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, </a:t>
            </a:r>
            <a:r>
              <a:rPr lang="hu-HU" sz="5400" b="1" dirty="0" err="1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kreatívkodás</a:t>
            </a:r>
            <a:endParaRPr lang="hu-HU" sz="5400" b="1" dirty="0">
              <a:solidFill>
                <a:schemeClr val="accent6">
                  <a:lumMod val="75000"/>
                </a:schemeClr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05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61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17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12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78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16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1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93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ruházat, lábbelik, személy, épület látható&#10;&#10;Automatikusan generált leírás">
            <a:extLst>
              <a:ext uri="{FF2B5EF4-FFF2-40B4-BE49-F238E27FC236}">
                <a16:creationId xmlns:a16="http://schemas.microsoft.com/office/drawing/2014/main" xmlns="" id="{AB0E2DAF-5AB7-69FE-3269-5D2F83292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 b="19779"/>
          <a:stretch/>
        </p:blipFill>
        <p:spPr>
          <a:xfrm>
            <a:off x="-26894" y="0"/>
            <a:ext cx="12192000" cy="6858001"/>
          </a:xfrm>
          <a:prstGeom prst="rect">
            <a:avLst/>
          </a:prstGeom>
        </p:spPr>
      </p:pic>
      <p:pic>
        <p:nvPicPr>
          <p:cNvPr id="5" name="Kép 4" descr="A képen kültéri, lábbelik, ruházat, személy látható&#10;&#10;Automatikusan generált leírás">
            <a:extLst>
              <a:ext uri="{FF2B5EF4-FFF2-40B4-BE49-F238E27FC236}">
                <a16:creationId xmlns:a16="http://schemas.microsoft.com/office/drawing/2014/main" xmlns="" id="{2E08F804-3FA1-5E22-6FB9-F4A66F79F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59559" r="32097" b="1175"/>
          <a:stretch/>
        </p:blipFill>
        <p:spPr>
          <a:xfrm>
            <a:off x="26894" y="0"/>
            <a:ext cx="5925670" cy="6858001"/>
          </a:xfrm>
          <a:prstGeom prst="rect">
            <a:avLst/>
          </a:prstGeom>
        </p:spPr>
      </p:pic>
      <p:pic>
        <p:nvPicPr>
          <p:cNvPr id="19" name="Kép 18" descr="A képen ruházat, kültéri, személy, lábbelik látható&#10;&#10;Automatikusan generált leírás">
            <a:extLst>
              <a:ext uri="{FF2B5EF4-FFF2-40B4-BE49-F238E27FC236}">
                <a16:creationId xmlns:a16="http://schemas.microsoft.com/office/drawing/2014/main" xmlns="" id="{B5107E0D-3620-81C4-CDF8-78CFFA6FF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26022" r="13709" b="16020"/>
          <a:stretch/>
        </p:blipFill>
        <p:spPr>
          <a:xfrm>
            <a:off x="5952564" y="0"/>
            <a:ext cx="6293441" cy="6858000"/>
          </a:xfrm>
          <a:prstGeom prst="rect">
            <a:avLst/>
          </a:prstGeom>
        </p:spPr>
      </p:pic>
      <p:pic>
        <p:nvPicPr>
          <p:cNvPr id="21" name="Kép 20" descr="A képen kültéri, lábbelik, épület, ruházat látható&#10;&#10;Automatikusan generált leírás">
            <a:extLst>
              <a:ext uri="{FF2B5EF4-FFF2-40B4-BE49-F238E27FC236}">
                <a16:creationId xmlns:a16="http://schemas.microsoft.com/office/drawing/2014/main" xmlns="" id="{E7237A95-880D-9162-4548-4CA3D98BE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1" b="14511"/>
          <a:stretch/>
        </p:blipFill>
        <p:spPr>
          <a:xfrm>
            <a:off x="-44717" y="-1"/>
            <a:ext cx="12302231" cy="6858001"/>
          </a:xfrm>
          <a:prstGeom prst="rect">
            <a:avLst/>
          </a:prstGeom>
        </p:spPr>
      </p:pic>
      <p:pic>
        <p:nvPicPr>
          <p:cNvPr id="23" name="Kép 22" descr="A képen ruházat, személy, nő, lábbelik látható&#10;&#10;Automatikusan generált leírás">
            <a:extLst>
              <a:ext uri="{FF2B5EF4-FFF2-40B4-BE49-F238E27FC236}">
                <a16:creationId xmlns:a16="http://schemas.microsoft.com/office/drawing/2014/main" xmlns="" id="{42B4CEC0-46AD-1926-E765-CCDB8B449B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4" r="19706" b="13341"/>
          <a:stretch/>
        </p:blipFill>
        <p:spPr>
          <a:xfrm>
            <a:off x="-44717" y="0"/>
            <a:ext cx="12329002" cy="6858000"/>
          </a:xfrm>
          <a:prstGeom prst="rect">
            <a:avLst/>
          </a:prstGeom>
        </p:spPr>
      </p:pic>
      <p:pic>
        <p:nvPicPr>
          <p:cNvPr id="29" name="Kép 28" descr="A képen kültéri, felhő, ég, ruházat látható&#10;&#10;Automatikusan generált leírás">
            <a:extLst>
              <a:ext uri="{FF2B5EF4-FFF2-40B4-BE49-F238E27FC236}">
                <a16:creationId xmlns:a16="http://schemas.microsoft.com/office/drawing/2014/main" xmlns="" id="{4A926E9A-9FDC-3546-C759-717AB9BBAF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8626" r="14020" b="31574"/>
          <a:stretch/>
        </p:blipFill>
        <p:spPr>
          <a:xfrm>
            <a:off x="-53665" y="0"/>
            <a:ext cx="12337950" cy="6858000"/>
          </a:xfrm>
          <a:prstGeom prst="rect">
            <a:avLst/>
          </a:prstGeom>
        </p:spPr>
      </p:pic>
      <p:pic>
        <p:nvPicPr>
          <p:cNvPr id="31" name="Kép 30" descr="A képen ruházat, ég, személy, lábbelik látható&#10;&#10;Automatikusan generált leírás">
            <a:extLst>
              <a:ext uri="{FF2B5EF4-FFF2-40B4-BE49-F238E27FC236}">
                <a16:creationId xmlns:a16="http://schemas.microsoft.com/office/drawing/2014/main" xmlns="" id="{75659D62-8EB3-C91F-F197-5D91241EC0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7" r="15490" b="12426"/>
          <a:stretch/>
        </p:blipFill>
        <p:spPr>
          <a:xfrm>
            <a:off x="-71489" y="-2"/>
            <a:ext cx="12317493" cy="6858000"/>
          </a:xfrm>
          <a:prstGeom prst="rect">
            <a:avLst/>
          </a:prstGeom>
        </p:spPr>
      </p:pic>
      <p:pic>
        <p:nvPicPr>
          <p:cNvPr id="33" name="Kép 32" descr="A képen ruházat, személy, lábbelik, Emberi arc látható&#10;&#10;Automatikusan generált leírás">
            <a:extLst>
              <a:ext uri="{FF2B5EF4-FFF2-40B4-BE49-F238E27FC236}">
                <a16:creationId xmlns:a16="http://schemas.microsoft.com/office/drawing/2014/main" xmlns="" id="{97A28622-5932-E783-EB38-99FFC70312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21439" r="8529" b="18195"/>
          <a:stretch/>
        </p:blipFill>
        <p:spPr>
          <a:xfrm>
            <a:off x="-56227" y="0"/>
            <a:ext cx="1231117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58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82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iskolatábla, kézírás, kréta látható&#10;&#10;Automatikusan generált leírás">
            <a:extLst>
              <a:ext uri="{FF2B5EF4-FFF2-40B4-BE49-F238E27FC236}">
                <a16:creationId xmlns:a16="http://schemas.microsoft.com/office/drawing/2014/main" xmlns="" id="{A06382EB-BFC6-A8EC-ECD0-E9E1FD142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9" b="17116"/>
          <a:stretch/>
        </p:blipFill>
        <p:spPr>
          <a:xfrm>
            <a:off x="-41844" y="0"/>
            <a:ext cx="12299454" cy="6858000"/>
          </a:xfrm>
          <a:prstGeom prst="rect">
            <a:avLst/>
          </a:prstGeom>
        </p:spPr>
      </p:pic>
      <p:pic>
        <p:nvPicPr>
          <p:cNvPr id="4" name="Kép 3" descr="A képen fedett pályás, ruházat, bútorok, személy látható&#10;&#10;Automatikusan generált leírás">
            <a:extLst>
              <a:ext uri="{FF2B5EF4-FFF2-40B4-BE49-F238E27FC236}">
                <a16:creationId xmlns:a16="http://schemas.microsoft.com/office/drawing/2014/main" xmlns="" id="{7F6BE69F-BB20-6D85-70DB-A6E025570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6753" b="23530"/>
          <a:stretch/>
        </p:blipFill>
        <p:spPr>
          <a:xfrm>
            <a:off x="-53727" y="0"/>
            <a:ext cx="12299454" cy="6941595"/>
          </a:xfrm>
          <a:prstGeom prst="rect">
            <a:avLst/>
          </a:prstGeom>
        </p:spPr>
      </p:pic>
      <p:pic>
        <p:nvPicPr>
          <p:cNvPr id="8" name="Kép 7" descr="A képen ruházat, személy, fedett pályás, bútorok látható&#10;&#10;Automatikusan generált leírás">
            <a:extLst>
              <a:ext uri="{FF2B5EF4-FFF2-40B4-BE49-F238E27FC236}">
                <a16:creationId xmlns:a16="http://schemas.microsoft.com/office/drawing/2014/main" xmlns="" id="{5E96374B-BD0E-7351-D418-EE0AFDB67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18906" r="1540" b="14848"/>
          <a:stretch/>
        </p:blipFill>
        <p:spPr>
          <a:xfrm>
            <a:off x="-41845" y="-1"/>
            <a:ext cx="12209229" cy="6941595"/>
          </a:xfrm>
          <a:prstGeom prst="rect">
            <a:avLst/>
          </a:prstGeom>
        </p:spPr>
      </p:pic>
      <p:pic>
        <p:nvPicPr>
          <p:cNvPr id="11" name="Kép 10" descr="A képen személy, ruházat, fedett pályás, Gyermekrajz látható&#10;&#10;Automatikusan generált leírás">
            <a:extLst>
              <a:ext uri="{FF2B5EF4-FFF2-40B4-BE49-F238E27FC236}">
                <a16:creationId xmlns:a16="http://schemas.microsoft.com/office/drawing/2014/main" xmlns="" id="{81AEF24C-E685-FBF9-CD13-C87F4E0A70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 b="22564"/>
          <a:stretch/>
        </p:blipFill>
        <p:spPr>
          <a:xfrm>
            <a:off x="-41846" y="-1"/>
            <a:ext cx="12299454" cy="6957525"/>
          </a:xfrm>
          <a:prstGeom prst="rect">
            <a:avLst/>
          </a:prstGeom>
        </p:spPr>
      </p:pic>
      <p:pic>
        <p:nvPicPr>
          <p:cNvPr id="13" name="Kép 12" descr="A képen ruházat, személy, fedett pályás, csoport látható&#10;&#10;Automatikusan generált leírás">
            <a:extLst>
              <a:ext uri="{FF2B5EF4-FFF2-40B4-BE49-F238E27FC236}">
                <a16:creationId xmlns:a16="http://schemas.microsoft.com/office/drawing/2014/main" xmlns="" id="{4BF73B81-A2E8-90EC-6133-7CCA7C6025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15556" b="12210"/>
          <a:stretch/>
        </p:blipFill>
        <p:spPr>
          <a:xfrm>
            <a:off x="-26439" y="49761"/>
            <a:ext cx="12311337" cy="6858000"/>
          </a:xfrm>
          <a:prstGeom prst="rect">
            <a:avLst/>
          </a:prstGeom>
        </p:spPr>
      </p:pic>
      <p:pic>
        <p:nvPicPr>
          <p:cNvPr id="15" name="Kép 14" descr="A képen ruházat, személy, fedett pályás, bútorok látható&#10;&#10;Automatikusan generált leírás">
            <a:extLst>
              <a:ext uri="{FF2B5EF4-FFF2-40B4-BE49-F238E27FC236}">
                <a16:creationId xmlns:a16="http://schemas.microsoft.com/office/drawing/2014/main" xmlns="" id="{6D26DAA5-7371-B4D2-1314-581523FC34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14117"/>
          <a:stretch/>
        </p:blipFill>
        <p:spPr>
          <a:xfrm>
            <a:off x="-1" y="-15930"/>
            <a:ext cx="12245727" cy="6915235"/>
          </a:xfrm>
          <a:prstGeom prst="rect">
            <a:avLst/>
          </a:prstGeom>
        </p:spPr>
      </p:pic>
      <p:pic>
        <p:nvPicPr>
          <p:cNvPr id="18" name="Kép 17" descr="A képen ruházat, személy, fedett pályás, bútorok látható&#10;&#10;Automatikusan generált leírás">
            <a:extLst>
              <a:ext uri="{FF2B5EF4-FFF2-40B4-BE49-F238E27FC236}">
                <a16:creationId xmlns:a16="http://schemas.microsoft.com/office/drawing/2014/main" xmlns="" id="{2641A9B0-B22B-8B6B-68AF-57F25FB683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20944" r="363" b="9252"/>
          <a:stretch/>
        </p:blipFill>
        <p:spPr>
          <a:xfrm>
            <a:off x="-11885" y="-33835"/>
            <a:ext cx="12245688" cy="6975429"/>
          </a:xfrm>
          <a:prstGeom prst="rect">
            <a:avLst/>
          </a:prstGeom>
        </p:spPr>
      </p:pic>
      <p:pic>
        <p:nvPicPr>
          <p:cNvPr id="27" name="Kép 26" descr="A képen ruházat, személy, fedett pályás, fiú látható&#10;&#10;Automatikusan generált leírás">
            <a:extLst>
              <a:ext uri="{FF2B5EF4-FFF2-40B4-BE49-F238E27FC236}">
                <a16:creationId xmlns:a16="http://schemas.microsoft.com/office/drawing/2014/main" xmlns="" id="{F47B032C-2BB5-0269-89D8-83050F7A7C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6" r="8039" b="20523"/>
          <a:stretch/>
        </p:blipFill>
        <p:spPr>
          <a:xfrm>
            <a:off x="-53727" y="-15930"/>
            <a:ext cx="12311337" cy="7060716"/>
          </a:xfrm>
          <a:prstGeom prst="rect">
            <a:avLst/>
          </a:prstGeom>
        </p:spPr>
      </p:pic>
      <p:pic>
        <p:nvPicPr>
          <p:cNvPr id="29" name="Kép 28" descr="A képen személy, ruházat, fedett pályás, fiú látható&#10;&#10;Automatikusan generált leírás">
            <a:extLst>
              <a:ext uri="{FF2B5EF4-FFF2-40B4-BE49-F238E27FC236}">
                <a16:creationId xmlns:a16="http://schemas.microsoft.com/office/drawing/2014/main" xmlns="" id="{6DF08657-7476-8D91-6134-CB5951C66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14380" r="12157" b="27612"/>
          <a:stretch/>
        </p:blipFill>
        <p:spPr>
          <a:xfrm>
            <a:off x="-53769" y="0"/>
            <a:ext cx="12283175" cy="695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96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87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21247D7-F15C-0904-4A7F-510458951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0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9050545-161A-9F47-85A6-6FC6288B6D57}"/>
              </a:ext>
            </a:extLst>
          </p:cNvPr>
          <p:cNvSpPr txBox="1"/>
          <p:nvPr/>
        </p:nvSpPr>
        <p:spPr>
          <a:xfrm>
            <a:off x="1361089" y="0"/>
            <a:ext cx="94698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4. nap</a:t>
            </a:r>
          </a:p>
          <a:p>
            <a:pPr algn="ctr"/>
            <a:r>
              <a:rPr lang="hu-H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Kistói játszótéren való közös móka,</a:t>
            </a:r>
          </a:p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t</a:t>
            </a:r>
            <a:r>
              <a:rPr lang="hu-HU" sz="54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ársasjáték</a:t>
            </a:r>
            <a:r>
              <a:rPr lang="hu-H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-és </a:t>
            </a:r>
            <a:r>
              <a:rPr lang="hu-HU" sz="54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legóépítés</a:t>
            </a:r>
            <a:endParaRPr lang="hu-HU" sz="5400" b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991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2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74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0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45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30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0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72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66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F31C732-C370-125C-B688-5385268DE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0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FDD597B-77EE-E261-310A-1206F6806ACF}"/>
              </a:ext>
            </a:extLst>
          </p:cNvPr>
          <p:cNvSpPr txBox="1"/>
          <p:nvPr/>
        </p:nvSpPr>
        <p:spPr>
          <a:xfrm>
            <a:off x="2760194" y="113479"/>
            <a:ext cx="6058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5.nap</a:t>
            </a:r>
          </a:p>
          <a:p>
            <a:pPr algn="ctr"/>
            <a:r>
              <a:rPr lang="hu-HU" sz="5400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Strázsahegyi kirándulás</a:t>
            </a:r>
            <a:endParaRPr lang="hu-HU" sz="5400" b="1" dirty="0">
              <a:solidFill>
                <a:schemeClr val="accent6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24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2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22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49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1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49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Coldplay - Paradi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54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58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7" y="0"/>
            <a:ext cx="11002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70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A6BFA73-F0E6-7B52-E78E-054861E93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8D856CE7-F314-51FE-50E7-942D6779031A}"/>
              </a:ext>
            </a:extLst>
          </p:cNvPr>
          <p:cNvSpPr txBox="1"/>
          <p:nvPr/>
        </p:nvSpPr>
        <p:spPr>
          <a:xfrm>
            <a:off x="662152" y="6096"/>
            <a:ext cx="106259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2.nap</a:t>
            </a:r>
          </a:p>
          <a:p>
            <a:pPr algn="ctr"/>
            <a:r>
              <a:rPr lang="hu-HU" sz="5400" b="1" dirty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Ismerkedés Monor </a:t>
            </a:r>
            <a:r>
              <a:rPr lang="hu-HU" sz="5400" b="1" dirty="0" smtClean="0">
                <a:solidFill>
                  <a:schemeClr val="accent6">
                    <a:lumMod val="75000"/>
                  </a:schemeClr>
                </a:solidFill>
                <a:latin typeface="Apple Chancery" charset="0"/>
                <a:ea typeface="Apple Chancery" charset="0"/>
                <a:cs typeface="Apple Chancery" charset="0"/>
              </a:rPr>
              <a:t>műemlékeivel, nevezetességeivel</a:t>
            </a:r>
            <a:endParaRPr lang="hu-HU" sz="5400" b="1" dirty="0">
              <a:solidFill>
                <a:schemeClr val="accent6">
                  <a:lumMod val="75000"/>
                </a:schemeClr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90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69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46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2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pageCurlDoubl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49</Words>
  <Application>Microsoft Macintosh PowerPoint</Application>
  <PresentationFormat>Widescreen</PresentationFormat>
  <Paragraphs>15</Paragraphs>
  <Slides>50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Apple Chancery</vt:lpstr>
      <vt:lpstr>Calibri</vt:lpstr>
      <vt:lpstr>Calibri Light</vt:lpstr>
      <vt:lpstr>Monotype Corsiva</vt:lpstr>
      <vt:lpstr>Arial</vt:lpstr>
      <vt:lpstr>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Annamária Galambosné Lovass</dc:creator>
  <cp:lastModifiedBy>Microsoft Office User</cp:lastModifiedBy>
  <cp:revision>19</cp:revision>
  <dcterms:created xsi:type="dcterms:W3CDTF">2023-07-31T04:53:43Z</dcterms:created>
  <dcterms:modified xsi:type="dcterms:W3CDTF">2023-08-30T12:02:31Z</dcterms:modified>
</cp:coreProperties>
</file>